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70" r:id="rId5"/>
    <p:sldId id="259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rich, Helene" initials="HH" lastIdx="6" clrIdx="0">
    <p:extLst>
      <p:ext uri="{19B8F6BF-5375-455C-9EA6-DF929625EA0E}">
        <p15:presenceInfo xmlns:p15="http://schemas.microsoft.com/office/powerpoint/2012/main" userId="S::helene.herich@AHA-Region.de::b9860a0c-882c-476e-8320-d63243eed08a" providerId="AD"/>
      </p:ext>
    </p:extLst>
  </p:cmAuthor>
  <p:cmAuthor id="2" name="Gloria Fanenbruck" initials="GF" lastIdx="20" clrIdx="1">
    <p:extLst>
      <p:ext uri="{19B8F6BF-5375-455C-9EA6-DF929625EA0E}">
        <p15:presenceInfo xmlns:p15="http://schemas.microsoft.com/office/powerpoint/2012/main" userId="S::gloria.fanenbruck@globalservs.com::5d8fe2e2-b1f2-450e-b95f-ebba18212635" providerId="AD"/>
      </p:ext>
    </p:extLst>
  </p:cmAuthor>
  <p:cmAuthor id="3" name="Anna Vnukova" initials="AV" lastIdx="4" clrIdx="2">
    <p:extLst>
      <p:ext uri="{19B8F6BF-5375-455C-9EA6-DF929625EA0E}">
        <p15:presenceInfo xmlns:p15="http://schemas.microsoft.com/office/powerpoint/2012/main" userId="S::anna.vnukova@globalservs.com::f2595f9a-9787-47a0-ba82-17d0e6fc98e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CFA"/>
    <a:srgbClr val="579E7A"/>
    <a:srgbClr val="B2CCBA"/>
    <a:srgbClr val="2E2A85"/>
    <a:srgbClr val="8989BC"/>
    <a:srgbClr val="E1ECE4"/>
    <a:srgbClr val="52A37A"/>
    <a:srgbClr val="354089"/>
    <a:srgbClr val="595959"/>
    <a:srgbClr val="342F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9"/>
    <p:restoredTop sz="94720"/>
  </p:normalViewPr>
  <p:slideViewPr>
    <p:cSldViewPr snapToGrid="0">
      <p:cViewPr varScale="1">
        <p:scale>
          <a:sx n="105" d="100"/>
          <a:sy n="105" d="100"/>
        </p:scale>
        <p:origin x="1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40D-1E46-B11C-992BFED7A0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40D-1E46-B11C-992BFED7A0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40D-1E46-B11C-992BFED7A0F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40D-1E46-B11C-992BFED7A0F4}"/>
              </c:ext>
            </c:extLst>
          </c:dPt>
          <c:cat>
            <c:strRef>
              <c:f>Tabelle1!$A$2:$A$5</c:f>
              <c:strCache>
                <c:ptCount val="4"/>
                <c:pt idx="0">
                  <c:v>Lorem</c:v>
                </c:pt>
                <c:pt idx="1">
                  <c:v>Ipsum</c:v>
                </c:pt>
                <c:pt idx="2">
                  <c:v>Dolor</c:v>
                </c:pt>
                <c:pt idx="3">
                  <c:v>Amet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6-8A40-B0AB-10D3CE938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075268817204304E-2"/>
          <c:y val="0.9301415143176307"/>
          <c:w val="0.89784946236559138"/>
          <c:h val="5.3249489142576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71723F31-45F4-1D44-9C4D-A9E6FB7042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8670756-AF35-A348-8C3F-8AB813D22F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8D6E0-7731-7546-8FEF-80ED64B36F23}" type="datetimeFigureOut">
              <a:rPr lang="de-DE" smtClean="0">
                <a:latin typeface="Arial" panose="020B0604020202020204" pitchFamily="34" charset="0"/>
              </a:rPr>
              <a:t>18.09.24</a:t>
            </a:fld>
            <a:endParaRPr lang="de-DE"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59BE5E7-1A3E-CB4C-A647-343F681FAC1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E9D7022-BD6F-D94D-BB12-93C77D046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71006-B911-F142-B20D-291AD95015EA}" type="slidenum">
              <a:rPr lang="de-DE" smtClean="0">
                <a:latin typeface="Arial" panose="020B0604020202020204" pitchFamily="34" charset="0"/>
              </a:rPr>
              <a:t>‹Nr.›</a:t>
            </a:fld>
            <a:endParaRPr 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66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F2B68238-77F5-9C4E-BFB0-B343B1EAA298}" type="datetimeFigureOut">
              <a:rPr lang="de-DE" smtClean="0"/>
              <a:pPr/>
              <a:t>18.09.24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2774FFB-6114-8149-8789-E5B0BB06463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546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| Unternehm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92F21CB0-5705-5E38-10A3-286902911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2"/>
            <a:ext cx="12191999" cy="6857999"/>
          </a:xfrm>
          <a:custGeom>
            <a:avLst/>
            <a:gdLst>
              <a:gd name="connsiteX0" fmla="*/ 10884792 w 12191999"/>
              <a:gd name="connsiteY0" fmla="*/ 6229384 h 6857999"/>
              <a:gd name="connsiteX1" fmla="*/ 10817669 w 12191999"/>
              <a:gd name="connsiteY1" fmla="*/ 6365487 h 6857999"/>
              <a:gd name="connsiteX2" fmla="*/ 10888882 w 12191999"/>
              <a:gd name="connsiteY2" fmla="*/ 6565973 h 6857999"/>
              <a:gd name="connsiteX3" fmla="*/ 11506092 w 12191999"/>
              <a:gd name="connsiteY3" fmla="*/ 6313164 h 6857999"/>
              <a:gd name="connsiteX4" fmla="*/ 11341957 w 12191999"/>
              <a:gd name="connsiteY4" fmla="*/ 6426828 h 6857999"/>
              <a:gd name="connsiteX5" fmla="*/ 10925275 w 12191999"/>
              <a:gd name="connsiteY5" fmla="*/ 6508511 h 6857999"/>
              <a:gd name="connsiteX6" fmla="*/ 10891084 w 12191999"/>
              <a:gd name="connsiteY6" fmla="*/ 6284853 h 6857999"/>
              <a:gd name="connsiteX7" fmla="*/ 10884792 w 12191999"/>
              <a:gd name="connsiteY7" fmla="*/ 6229384 h 6857999"/>
              <a:gd name="connsiteX8" fmla="*/ 11661522 w 12191999"/>
              <a:gd name="connsiteY8" fmla="*/ 6046933 h 6857999"/>
              <a:gd name="connsiteX9" fmla="*/ 11719520 w 12191999"/>
              <a:gd name="connsiteY9" fmla="*/ 6060250 h 6857999"/>
              <a:gd name="connsiteX10" fmla="*/ 11719520 w 12191999"/>
              <a:gd name="connsiteY10" fmla="*/ 6099991 h 6857999"/>
              <a:gd name="connsiteX11" fmla="*/ 11661522 w 12191999"/>
              <a:gd name="connsiteY11" fmla="*/ 6129036 h 6857999"/>
              <a:gd name="connsiteX12" fmla="*/ 11613173 w 12191999"/>
              <a:gd name="connsiteY12" fmla="*/ 6086779 h 6857999"/>
              <a:gd name="connsiteX13" fmla="*/ 11661522 w 12191999"/>
              <a:gd name="connsiteY13" fmla="*/ 6046933 h 6857999"/>
              <a:gd name="connsiteX14" fmla="*/ 11020714 w 12191999"/>
              <a:gd name="connsiteY14" fmla="*/ 6046933 h 6857999"/>
              <a:gd name="connsiteX15" fmla="*/ 11078712 w 12191999"/>
              <a:gd name="connsiteY15" fmla="*/ 6060250 h 6857999"/>
              <a:gd name="connsiteX16" fmla="*/ 11078712 w 12191999"/>
              <a:gd name="connsiteY16" fmla="*/ 6099991 h 6857999"/>
              <a:gd name="connsiteX17" fmla="*/ 11020714 w 12191999"/>
              <a:gd name="connsiteY17" fmla="*/ 6129036 h 6857999"/>
              <a:gd name="connsiteX18" fmla="*/ 10972365 w 12191999"/>
              <a:gd name="connsiteY18" fmla="*/ 6086779 h 6857999"/>
              <a:gd name="connsiteX19" fmla="*/ 11020714 w 12191999"/>
              <a:gd name="connsiteY19" fmla="*/ 6046933 h 6857999"/>
              <a:gd name="connsiteX20" fmla="*/ 11674108 w 12191999"/>
              <a:gd name="connsiteY20" fmla="*/ 5869097 h 6857999"/>
              <a:gd name="connsiteX21" fmla="*/ 11554966 w 12191999"/>
              <a:gd name="connsiteY21" fmla="*/ 5901183 h 6857999"/>
              <a:gd name="connsiteX22" fmla="*/ 11587058 w 12191999"/>
              <a:gd name="connsiteY22" fmla="*/ 5959169 h 6857999"/>
              <a:gd name="connsiteX23" fmla="*/ 11674108 w 12191999"/>
              <a:gd name="connsiteY23" fmla="*/ 5937988 h 6857999"/>
              <a:gd name="connsiteX24" fmla="*/ 11719415 w 12191999"/>
              <a:gd name="connsiteY24" fmla="*/ 5978462 h 6857999"/>
              <a:gd name="connsiteX25" fmla="*/ 11719415 w 12191999"/>
              <a:gd name="connsiteY25" fmla="*/ 5994191 h 6857999"/>
              <a:gd name="connsiteX26" fmla="*/ 11658376 w 12191999"/>
              <a:gd name="connsiteY26" fmla="*/ 5981503 h 6857999"/>
              <a:gd name="connsiteX27" fmla="*/ 11529585 w 12191999"/>
              <a:gd name="connsiteY27" fmla="*/ 6086674 h 6857999"/>
              <a:gd name="connsiteX28" fmla="*/ 11648098 w 12191999"/>
              <a:gd name="connsiteY28" fmla="*/ 6199709 h 6857999"/>
              <a:gd name="connsiteX29" fmla="*/ 11719415 w 12191999"/>
              <a:gd name="connsiteY29" fmla="*/ 6171922 h 6857999"/>
              <a:gd name="connsiteX30" fmla="*/ 11719415 w 12191999"/>
              <a:gd name="connsiteY30" fmla="*/ 6193103 h 6857999"/>
              <a:gd name="connsiteX31" fmla="*/ 11802899 w 12191999"/>
              <a:gd name="connsiteY31" fmla="*/ 6193103 h 6857999"/>
              <a:gd name="connsiteX32" fmla="*/ 11802899 w 12191999"/>
              <a:gd name="connsiteY32" fmla="*/ 5980350 h 6857999"/>
              <a:gd name="connsiteX33" fmla="*/ 11674108 w 12191999"/>
              <a:gd name="connsiteY33" fmla="*/ 5869097 h 6857999"/>
              <a:gd name="connsiteX34" fmla="*/ 11033300 w 12191999"/>
              <a:gd name="connsiteY34" fmla="*/ 5869097 h 6857999"/>
              <a:gd name="connsiteX35" fmla="*/ 10914158 w 12191999"/>
              <a:gd name="connsiteY35" fmla="*/ 5901183 h 6857999"/>
              <a:gd name="connsiteX36" fmla="*/ 10946250 w 12191999"/>
              <a:gd name="connsiteY36" fmla="*/ 5959169 h 6857999"/>
              <a:gd name="connsiteX37" fmla="*/ 11033300 w 12191999"/>
              <a:gd name="connsiteY37" fmla="*/ 5937988 h 6857999"/>
              <a:gd name="connsiteX38" fmla="*/ 11078607 w 12191999"/>
              <a:gd name="connsiteY38" fmla="*/ 5978462 h 6857999"/>
              <a:gd name="connsiteX39" fmla="*/ 11078607 w 12191999"/>
              <a:gd name="connsiteY39" fmla="*/ 5994191 h 6857999"/>
              <a:gd name="connsiteX40" fmla="*/ 11017568 w 12191999"/>
              <a:gd name="connsiteY40" fmla="*/ 5981503 h 6857999"/>
              <a:gd name="connsiteX41" fmla="*/ 10888777 w 12191999"/>
              <a:gd name="connsiteY41" fmla="*/ 6086674 h 6857999"/>
              <a:gd name="connsiteX42" fmla="*/ 11007290 w 12191999"/>
              <a:gd name="connsiteY42" fmla="*/ 6199709 h 6857999"/>
              <a:gd name="connsiteX43" fmla="*/ 11078607 w 12191999"/>
              <a:gd name="connsiteY43" fmla="*/ 6171922 h 6857999"/>
              <a:gd name="connsiteX44" fmla="*/ 11078607 w 12191999"/>
              <a:gd name="connsiteY44" fmla="*/ 6193103 h 6857999"/>
              <a:gd name="connsiteX45" fmla="*/ 11162091 w 12191999"/>
              <a:gd name="connsiteY45" fmla="*/ 6193103 h 6857999"/>
              <a:gd name="connsiteX46" fmla="*/ 11162091 w 12191999"/>
              <a:gd name="connsiteY46" fmla="*/ 5980350 h 6857999"/>
              <a:gd name="connsiteX47" fmla="*/ 11033300 w 12191999"/>
              <a:gd name="connsiteY47" fmla="*/ 5869097 h 6857999"/>
              <a:gd name="connsiteX48" fmla="*/ 11299376 w 12191999"/>
              <a:gd name="connsiteY48" fmla="*/ 5752496 h 6857999"/>
              <a:gd name="connsiteX49" fmla="*/ 11215998 w 12191999"/>
              <a:gd name="connsiteY49" fmla="*/ 5794229 h 6857999"/>
              <a:gd name="connsiteX50" fmla="*/ 11215998 w 12191999"/>
              <a:gd name="connsiteY50" fmla="*/ 6193103 h 6857999"/>
              <a:gd name="connsiteX51" fmla="*/ 11299376 w 12191999"/>
              <a:gd name="connsiteY51" fmla="*/ 6193103 h 6857999"/>
              <a:gd name="connsiteX52" fmla="*/ 11299376 w 12191999"/>
              <a:gd name="connsiteY52" fmla="*/ 6019670 h 6857999"/>
              <a:gd name="connsiteX53" fmla="*/ 11353808 w 12191999"/>
              <a:gd name="connsiteY53" fmla="*/ 5947739 h 6857999"/>
              <a:gd name="connsiteX54" fmla="*/ 11407611 w 12191999"/>
              <a:gd name="connsiteY54" fmla="*/ 6021453 h 6857999"/>
              <a:gd name="connsiteX55" fmla="*/ 11407611 w 12191999"/>
              <a:gd name="connsiteY55" fmla="*/ 6193103 h 6857999"/>
              <a:gd name="connsiteX56" fmla="*/ 11490990 w 12191999"/>
              <a:gd name="connsiteY56" fmla="*/ 6193103 h 6857999"/>
              <a:gd name="connsiteX57" fmla="*/ 11490990 w 12191999"/>
              <a:gd name="connsiteY57" fmla="*/ 6014218 h 6857999"/>
              <a:gd name="connsiteX58" fmla="*/ 11373735 w 12191999"/>
              <a:gd name="connsiteY58" fmla="*/ 5869201 h 6857999"/>
              <a:gd name="connsiteX59" fmla="*/ 11299376 w 12191999"/>
              <a:gd name="connsiteY59" fmla="*/ 5896988 h 6857999"/>
              <a:gd name="connsiteX60" fmla="*/ 11734018 w 12191999"/>
              <a:gd name="connsiteY60" fmla="*/ 5477230 h 6857999"/>
              <a:gd name="connsiteX61" fmla="*/ 11222291 w 12191999"/>
              <a:gd name="connsiteY61" fmla="*/ 5755432 h 6857999"/>
              <a:gd name="connsiteX62" fmla="*/ 11384224 w 12191999"/>
              <a:gd name="connsiteY62" fmla="*/ 5638727 h 6857999"/>
              <a:gd name="connsiteX63" fmla="*/ 11799438 w 12191999"/>
              <a:gd name="connsiteY63" fmla="*/ 5549809 h 6857999"/>
              <a:gd name="connsiteX64" fmla="*/ 11837614 w 12191999"/>
              <a:gd name="connsiteY64" fmla="*/ 5772838 h 6857999"/>
              <a:gd name="connsiteX65" fmla="*/ 11839921 w 12191999"/>
              <a:gd name="connsiteY65" fmla="*/ 5827573 h 6857999"/>
              <a:gd name="connsiteX66" fmla="*/ 11909665 w 12191999"/>
              <a:gd name="connsiteY66" fmla="*/ 5690945 h 6857999"/>
              <a:gd name="connsiteX67" fmla="*/ 11834992 w 12191999"/>
              <a:gd name="connsiteY67" fmla="*/ 5491823 h 6857999"/>
              <a:gd name="connsiteX68" fmla="*/ 11734018 w 12191999"/>
              <a:gd name="connsiteY68" fmla="*/ 5477230 h 6857999"/>
              <a:gd name="connsiteX69" fmla="*/ 0 w 12191999"/>
              <a:gd name="connsiteY69" fmla="*/ 0 h 6857999"/>
              <a:gd name="connsiteX70" fmla="*/ 12191999 w 12191999"/>
              <a:gd name="connsiteY70" fmla="*/ 0 h 6857999"/>
              <a:gd name="connsiteX71" fmla="*/ 12191999 w 12191999"/>
              <a:gd name="connsiteY71" fmla="*/ 6857999 h 6857999"/>
              <a:gd name="connsiteX72" fmla="*/ 0 w 12191999"/>
              <a:gd name="connsiteY7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6857999">
                <a:moveTo>
                  <a:pt x="10884792" y="6229384"/>
                </a:moveTo>
                <a:cubicBezTo>
                  <a:pt x="10878394" y="6229279"/>
                  <a:pt x="10849028" y="6227706"/>
                  <a:pt x="10817669" y="6365487"/>
                </a:cubicBezTo>
                <a:cubicBezTo>
                  <a:pt x="10785681" y="6506205"/>
                  <a:pt x="10862872" y="6556431"/>
                  <a:pt x="10888882" y="6565973"/>
                </a:cubicBezTo>
                <a:cubicBezTo>
                  <a:pt x="11147303" y="6660763"/>
                  <a:pt x="11506092" y="6313164"/>
                  <a:pt x="11506092" y="6313164"/>
                </a:cubicBezTo>
                <a:cubicBezTo>
                  <a:pt x="11506092" y="6313164"/>
                  <a:pt x="11419043" y="6380272"/>
                  <a:pt x="11341957" y="6426828"/>
                </a:cubicBezTo>
                <a:cubicBezTo>
                  <a:pt x="11143317" y="6556116"/>
                  <a:pt x="10999529" y="6552971"/>
                  <a:pt x="10925275" y="6508511"/>
                </a:cubicBezTo>
                <a:cubicBezTo>
                  <a:pt x="10854062" y="6465940"/>
                  <a:pt x="10873779" y="6337176"/>
                  <a:pt x="10891084" y="6284853"/>
                </a:cubicBezTo>
                <a:cubicBezTo>
                  <a:pt x="10905767" y="6240498"/>
                  <a:pt x="10898740" y="6229488"/>
                  <a:pt x="10884792" y="6229384"/>
                </a:cubicBezTo>
                <a:close/>
                <a:moveTo>
                  <a:pt x="11661522" y="6046933"/>
                </a:moveTo>
                <a:cubicBezTo>
                  <a:pt x="11691098" y="6046933"/>
                  <a:pt x="11705047" y="6051128"/>
                  <a:pt x="11719520" y="6060250"/>
                </a:cubicBezTo>
                <a:lnTo>
                  <a:pt x="11719520" y="6099991"/>
                </a:lnTo>
                <a:cubicBezTo>
                  <a:pt x="11710501" y="6115090"/>
                  <a:pt x="11688686" y="6129036"/>
                  <a:pt x="11661522" y="6129036"/>
                </a:cubicBezTo>
                <a:cubicBezTo>
                  <a:pt x="11625863" y="6129036"/>
                  <a:pt x="11613173" y="6109113"/>
                  <a:pt x="11613173" y="6086779"/>
                </a:cubicBezTo>
                <a:cubicBezTo>
                  <a:pt x="11613173" y="6061404"/>
                  <a:pt x="11630059" y="6046933"/>
                  <a:pt x="11661522" y="6046933"/>
                </a:cubicBezTo>
                <a:close/>
                <a:moveTo>
                  <a:pt x="11020714" y="6046933"/>
                </a:moveTo>
                <a:cubicBezTo>
                  <a:pt x="11050290" y="6046933"/>
                  <a:pt x="11064239" y="6051128"/>
                  <a:pt x="11078712" y="6060250"/>
                </a:cubicBezTo>
                <a:lnTo>
                  <a:pt x="11078712" y="6099991"/>
                </a:lnTo>
                <a:cubicBezTo>
                  <a:pt x="11069693" y="6115090"/>
                  <a:pt x="11047878" y="6129036"/>
                  <a:pt x="11020714" y="6129036"/>
                </a:cubicBezTo>
                <a:cubicBezTo>
                  <a:pt x="10985056" y="6129036"/>
                  <a:pt x="10972365" y="6109113"/>
                  <a:pt x="10972365" y="6086779"/>
                </a:cubicBezTo>
                <a:cubicBezTo>
                  <a:pt x="10972365" y="6061404"/>
                  <a:pt x="10989251" y="6046933"/>
                  <a:pt x="11020714" y="6046933"/>
                </a:cubicBezTo>
                <a:close/>
                <a:moveTo>
                  <a:pt x="11674108" y="5869097"/>
                </a:moveTo>
                <a:cubicBezTo>
                  <a:pt x="11622717" y="5869097"/>
                  <a:pt x="11591883" y="5880002"/>
                  <a:pt x="11554966" y="5901183"/>
                </a:cubicBezTo>
                <a:lnTo>
                  <a:pt x="11587058" y="5959169"/>
                </a:lnTo>
                <a:cubicBezTo>
                  <a:pt x="11616110" y="5943440"/>
                  <a:pt x="11636037" y="5937988"/>
                  <a:pt x="11674108" y="5937988"/>
                </a:cubicBezTo>
                <a:cubicBezTo>
                  <a:pt x="11704313" y="5937988"/>
                  <a:pt x="11719415" y="5956128"/>
                  <a:pt x="11719415" y="5978462"/>
                </a:cubicBezTo>
                <a:lnTo>
                  <a:pt x="11719415" y="5994191"/>
                </a:lnTo>
                <a:cubicBezTo>
                  <a:pt x="11706096" y="5987585"/>
                  <a:pt x="11687427" y="5981503"/>
                  <a:pt x="11658376" y="5981503"/>
                </a:cubicBezTo>
                <a:cubicBezTo>
                  <a:pt x="11586429" y="5981503"/>
                  <a:pt x="11529585" y="6016525"/>
                  <a:pt x="11529585" y="6086674"/>
                </a:cubicBezTo>
                <a:cubicBezTo>
                  <a:pt x="11529585" y="6163429"/>
                  <a:pt x="11588841" y="6199709"/>
                  <a:pt x="11648098" y="6199709"/>
                </a:cubicBezTo>
                <a:cubicBezTo>
                  <a:pt x="11677674" y="6199709"/>
                  <a:pt x="11704313" y="6187651"/>
                  <a:pt x="11719415" y="6171922"/>
                </a:cubicBezTo>
                <a:lnTo>
                  <a:pt x="11719415" y="6193103"/>
                </a:lnTo>
                <a:lnTo>
                  <a:pt x="11802899" y="6193103"/>
                </a:lnTo>
                <a:lnTo>
                  <a:pt x="11802899" y="5980350"/>
                </a:lnTo>
                <a:cubicBezTo>
                  <a:pt x="11802899" y="5909047"/>
                  <a:pt x="11750879" y="5869097"/>
                  <a:pt x="11674108" y="5869097"/>
                </a:cubicBezTo>
                <a:close/>
                <a:moveTo>
                  <a:pt x="11033300" y="5869097"/>
                </a:moveTo>
                <a:cubicBezTo>
                  <a:pt x="10981909" y="5869097"/>
                  <a:pt x="10951075" y="5880002"/>
                  <a:pt x="10914158" y="5901183"/>
                </a:cubicBezTo>
                <a:lnTo>
                  <a:pt x="10946250" y="5959169"/>
                </a:lnTo>
                <a:cubicBezTo>
                  <a:pt x="10975302" y="5943440"/>
                  <a:pt x="10995229" y="5937988"/>
                  <a:pt x="11033300" y="5937988"/>
                </a:cubicBezTo>
                <a:cubicBezTo>
                  <a:pt x="11063505" y="5937988"/>
                  <a:pt x="11078607" y="5956128"/>
                  <a:pt x="11078607" y="5978462"/>
                </a:cubicBezTo>
                <a:lnTo>
                  <a:pt x="11078607" y="5994191"/>
                </a:lnTo>
                <a:cubicBezTo>
                  <a:pt x="11065288" y="5987585"/>
                  <a:pt x="11046619" y="5981503"/>
                  <a:pt x="11017568" y="5981503"/>
                </a:cubicBezTo>
                <a:cubicBezTo>
                  <a:pt x="10945621" y="5981503"/>
                  <a:pt x="10888777" y="6016525"/>
                  <a:pt x="10888777" y="6086674"/>
                </a:cubicBezTo>
                <a:cubicBezTo>
                  <a:pt x="10888777" y="6163429"/>
                  <a:pt x="10948033" y="6199709"/>
                  <a:pt x="11007290" y="6199709"/>
                </a:cubicBezTo>
                <a:cubicBezTo>
                  <a:pt x="11036866" y="6199709"/>
                  <a:pt x="11063505" y="6187651"/>
                  <a:pt x="11078607" y="6171922"/>
                </a:cubicBezTo>
                <a:lnTo>
                  <a:pt x="11078607" y="6193103"/>
                </a:lnTo>
                <a:lnTo>
                  <a:pt x="11162091" y="6193103"/>
                </a:lnTo>
                <a:lnTo>
                  <a:pt x="11162091" y="5980350"/>
                </a:lnTo>
                <a:cubicBezTo>
                  <a:pt x="11162091" y="5909047"/>
                  <a:pt x="11110071" y="5869097"/>
                  <a:pt x="11033300" y="5869097"/>
                </a:cubicBezTo>
                <a:close/>
                <a:moveTo>
                  <a:pt x="11299376" y="5752496"/>
                </a:moveTo>
                <a:lnTo>
                  <a:pt x="11215998" y="5794229"/>
                </a:lnTo>
                <a:lnTo>
                  <a:pt x="11215998" y="6193103"/>
                </a:lnTo>
                <a:lnTo>
                  <a:pt x="11299376" y="6193103"/>
                </a:lnTo>
                <a:lnTo>
                  <a:pt x="11299376" y="6019670"/>
                </a:lnTo>
                <a:cubicBezTo>
                  <a:pt x="11299376" y="5964621"/>
                  <a:pt x="11319303" y="5947739"/>
                  <a:pt x="11353808" y="5947739"/>
                </a:cubicBezTo>
                <a:cubicBezTo>
                  <a:pt x="11388314" y="5947739"/>
                  <a:pt x="11407611" y="5964621"/>
                  <a:pt x="11407611" y="6021453"/>
                </a:cubicBezTo>
                <a:lnTo>
                  <a:pt x="11407611" y="6193103"/>
                </a:lnTo>
                <a:lnTo>
                  <a:pt x="11490990" y="6193103"/>
                </a:lnTo>
                <a:lnTo>
                  <a:pt x="11490990" y="6014218"/>
                </a:lnTo>
                <a:cubicBezTo>
                  <a:pt x="11490990" y="5924775"/>
                  <a:pt x="11454702" y="5869201"/>
                  <a:pt x="11373735" y="5869201"/>
                </a:cubicBezTo>
                <a:cubicBezTo>
                  <a:pt x="11340489" y="5869201"/>
                  <a:pt x="11313850" y="5881889"/>
                  <a:pt x="11299376" y="5896988"/>
                </a:cubicBezTo>
                <a:close/>
                <a:moveTo>
                  <a:pt x="11734018" y="5477230"/>
                </a:moveTo>
                <a:cubicBezTo>
                  <a:pt x="11492332" y="5484485"/>
                  <a:pt x="11222291" y="5755432"/>
                  <a:pt x="11222291" y="5755432"/>
                </a:cubicBezTo>
                <a:cubicBezTo>
                  <a:pt x="11222291" y="5755432"/>
                  <a:pt x="11308082" y="5686751"/>
                  <a:pt x="11384224" y="5638727"/>
                </a:cubicBezTo>
                <a:cubicBezTo>
                  <a:pt x="11580556" y="5506084"/>
                  <a:pt x="11724240" y="5507027"/>
                  <a:pt x="11799438" y="5549809"/>
                </a:cubicBezTo>
                <a:cubicBezTo>
                  <a:pt x="11871490" y="5590703"/>
                  <a:pt x="11853765" y="5721773"/>
                  <a:pt x="11837614" y="5772838"/>
                </a:cubicBezTo>
                <a:cubicBezTo>
                  <a:pt x="11823036" y="5818975"/>
                  <a:pt x="11832999" y="5825581"/>
                  <a:pt x="11839921" y="5827573"/>
                </a:cubicBezTo>
                <a:cubicBezTo>
                  <a:pt x="11851877" y="5831034"/>
                  <a:pt x="11880614" y="5828202"/>
                  <a:pt x="11909665" y="5690945"/>
                </a:cubicBezTo>
                <a:cubicBezTo>
                  <a:pt x="11939556" y="5550018"/>
                  <a:pt x="11861211" y="5500946"/>
                  <a:pt x="11834992" y="5491823"/>
                </a:cubicBezTo>
                <a:cubicBezTo>
                  <a:pt x="11802493" y="5480538"/>
                  <a:pt x="11768545" y="5476193"/>
                  <a:pt x="11734018" y="5477230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CE1411B-6723-8DE0-5535-0D258F401E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830" y="4144962"/>
            <a:ext cx="5041900" cy="1731963"/>
          </a:xfrm>
          <a:prstGeom prst="roundRect">
            <a:avLst>
              <a:gd name="adj" fmla="val 6192"/>
            </a:avLst>
          </a:prstGeom>
          <a:noFill/>
          <a:ln w="22225">
            <a:solidFill>
              <a:schemeClr val="bg1"/>
            </a:solidFill>
          </a:ln>
        </p:spPr>
        <p:txBody>
          <a:bodyPr vert="horz" wrap="square" lIns="251999" tIns="45720" rIns="91440" bIns="108000" rtlCol="0" anchor="b">
            <a:noAutofit/>
          </a:bodyPr>
          <a:lstStyle>
            <a:lvl1pPr marL="0" indent="0" algn="l">
              <a:buNone/>
              <a:defRPr lang="de-DE" sz="2000" b="0" smtClean="0">
                <a:solidFill>
                  <a:schemeClr val="bg1"/>
                </a:solidFill>
              </a:defRPr>
            </a:lvl1pPr>
            <a:lvl2pPr algn="ctr">
              <a:defRPr lang="de-DE" smtClean="0">
                <a:solidFill>
                  <a:schemeClr val="bg1"/>
                </a:solidFill>
              </a:defRPr>
            </a:lvl2pPr>
            <a:lvl3pPr algn="ctr">
              <a:defRPr lang="de-DE" sz="1800" smtClean="0">
                <a:solidFill>
                  <a:schemeClr val="bg1"/>
                </a:solidFill>
              </a:defRPr>
            </a:lvl3pPr>
            <a:lvl4pPr algn="ctr">
              <a:defRPr lang="de-DE" sz="1800" smtClean="0">
                <a:solidFill>
                  <a:schemeClr val="bg1"/>
                </a:solidFill>
              </a:defRPr>
            </a:lvl4pPr>
            <a:lvl5pPr algn="ctr">
              <a:defRPr lang="de-DE"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Ort, 30.08.24</a:t>
            </a:r>
          </a:p>
        </p:txBody>
      </p:sp>
      <p:sp>
        <p:nvSpPr>
          <p:cNvPr id="21" name="Titel 20">
            <a:extLst>
              <a:ext uri="{FF2B5EF4-FFF2-40B4-BE49-F238E27FC236}">
                <a16:creationId xmlns:a16="http://schemas.microsoft.com/office/drawing/2014/main" id="{52B0FF73-04CE-36A3-542F-9742D477C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3537377"/>
            <a:ext cx="8497887" cy="1731963"/>
          </a:xfrm>
          <a:prstGeom prst="roundRect">
            <a:avLst>
              <a:gd name="adj" fmla="val 4025"/>
            </a:avLst>
          </a:prstGeom>
          <a:solidFill>
            <a:schemeClr val="tx2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defRPr lang="de-DE" sz="4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64611DF2-875A-E331-E52D-DA23537B7E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6334938"/>
            <a:ext cx="3313112" cy="276999"/>
          </a:xfrm>
          <a:noFill/>
        </p:spPr>
        <p:txBody>
          <a:bodyPr wrap="square" lIns="0" tIns="0" rIns="0" bIns="0" rtlCol="0" anchor="b">
            <a:spAutoFit/>
          </a:bodyPr>
          <a:lstStyle>
            <a:lvl1pPr marL="0" indent="0">
              <a:buNone/>
              <a:defRPr lang="de-DE" b="1" i="0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de-DE" b="1" i="0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aha-</a:t>
            </a:r>
            <a:r>
              <a:rPr lang="de-DE" b="1" i="0" dirty="0" err="1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region.de</a:t>
            </a:r>
            <a:endParaRPr lang="de-DE" b="1" i="0" dirty="0">
              <a:solidFill>
                <a:schemeClr val="bg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368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m Orange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4FA00050-2800-66F5-95A4-F15F8B642D0F}"/>
              </a:ext>
            </a:extLst>
          </p:cNvPr>
          <p:cNvSpPr/>
          <p:nvPr userDrawn="1"/>
        </p:nvSpPr>
        <p:spPr>
          <a:xfrm>
            <a:off x="982663" y="981074"/>
            <a:ext cx="5041900" cy="4895851"/>
          </a:xfrm>
          <a:prstGeom prst="roundRect">
            <a:avLst>
              <a:gd name="adj" fmla="val 15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FEC75BE-03F5-8E99-57B9-64733D3005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9" name="Diagrammplatzhalter 8">
            <a:extLst>
              <a:ext uri="{FF2B5EF4-FFF2-40B4-BE49-F238E27FC236}">
                <a16:creationId xmlns:a16="http://schemas.microsoft.com/office/drawing/2014/main" id="{21BC3E6B-4C86-3EFB-2D93-CA1D9B22E3B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140816" y="1134647"/>
            <a:ext cx="4725594" cy="4588706"/>
          </a:xfrm>
        </p:spPr>
        <p:txBody>
          <a:bodyPr/>
          <a:lstStyle/>
          <a:p>
            <a:endParaRPr lang="de-DE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8A0A9065-FFC2-C6F3-FAF0-71E0D230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882" y="2291937"/>
            <a:ext cx="4874798" cy="743851"/>
          </a:xfrm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0AE70953-6D67-7964-8D52-BEFC1B10BD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4540" y="3177683"/>
            <a:ext cx="4874798" cy="266497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1pPr>
            <a:lvl2pPr marL="742939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2pPr>
            <a:lvl3pPr marL="1200127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3pPr>
            <a:lvl4pPr marL="1657316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4pPr>
            <a:lvl5pPr marL="2114505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A8F83C1-0776-F486-3949-05BBE0858AF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8791784-3FB5-9C3C-78CB-9F73AC4C50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1CA2058-C262-4362-D937-F01AEED2224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9492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| 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5507CF05-9D98-F13C-773B-2F72BBC3D4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2"/>
            <a:ext cx="12191999" cy="6857999"/>
          </a:xfrm>
          <a:custGeom>
            <a:avLst/>
            <a:gdLst>
              <a:gd name="connsiteX0" fmla="*/ 11417413 w 12191999"/>
              <a:gd name="connsiteY0" fmla="*/ 6485512 h 6857999"/>
              <a:gd name="connsiteX1" fmla="*/ 11377640 w 12191999"/>
              <a:gd name="connsiteY1" fmla="*/ 6566161 h 6857999"/>
              <a:gd name="connsiteX2" fmla="*/ 11419837 w 12191999"/>
              <a:gd name="connsiteY2" fmla="*/ 6684958 h 6857999"/>
              <a:gd name="connsiteX3" fmla="*/ 11785565 w 12191999"/>
              <a:gd name="connsiteY3" fmla="*/ 6535156 h 6857999"/>
              <a:gd name="connsiteX4" fmla="*/ 11688307 w 12191999"/>
              <a:gd name="connsiteY4" fmla="*/ 6602508 h 6857999"/>
              <a:gd name="connsiteX5" fmla="*/ 11441402 w 12191999"/>
              <a:gd name="connsiteY5" fmla="*/ 6650909 h 6857999"/>
              <a:gd name="connsiteX6" fmla="*/ 11421142 w 12191999"/>
              <a:gd name="connsiteY6" fmla="*/ 6518380 h 6857999"/>
              <a:gd name="connsiteX7" fmla="*/ 11417413 w 12191999"/>
              <a:gd name="connsiteY7" fmla="*/ 6485512 h 6857999"/>
              <a:gd name="connsiteX8" fmla="*/ 11877664 w 12191999"/>
              <a:gd name="connsiteY8" fmla="*/ 6377401 h 6857999"/>
              <a:gd name="connsiteX9" fmla="*/ 11912031 w 12191999"/>
              <a:gd name="connsiteY9" fmla="*/ 6385292 h 6857999"/>
              <a:gd name="connsiteX10" fmla="*/ 11912031 w 12191999"/>
              <a:gd name="connsiteY10" fmla="*/ 6408840 h 6857999"/>
              <a:gd name="connsiteX11" fmla="*/ 11877664 w 12191999"/>
              <a:gd name="connsiteY11" fmla="*/ 6426051 h 6857999"/>
              <a:gd name="connsiteX12" fmla="*/ 11849015 w 12191999"/>
              <a:gd name="connsiteY12" fmla="*/ 6401011 h 6857999"/>
              <a:gd name="connsiteX13" fmla="*/ 11877664 w 12191999"/>
              <a:gd name="connsiteY13" fmla="*/ 6377401 h 6857999"/>
              <a:gd name="connsiteX14" fmla="*/ 11497954 w 12191999"/>
              <a:gd name="connsiteY14" fmla="*/ 6377401 h 6857999"/>
              <a:gd name="connsiteX15" fmla="*/ 11532321 w 12191999"/>
              <a:gd name="connsiteY15" fmla="*/ 6385292 h 6857999"/>
              <a:gd name="connsiteX16" fmla="*/ 11532321 w 12191999"/>
              <a:gd name="connsiteY16" fmla="*/ 6408840 h 6857999"/>
              <a:gd name="connsiteX17" fmla="*/ 11497954 w 12191999"/>
              <a:gd name="connsiteY17" fmla="*/ 6426051 h 6857999"/>
              <a:gd name="connsiteX18" fmla="*/ 11469305 w 12191999"/>
              <a:gd name="connsiteY18" fmla="*/ 6401011 h 6857999"/>
              <a:gd name="connsiteX19" fmla="*/ 11497954 w 12191999"/>
              <a:gd name="connsiteY19" fmla="*/ 6377401 h 6857999"/>
              <a:gd name="connsiteX20" fmla="*/ 11885122 w 12191999"/>
              <a:gd name="connsiteY20" fmla="*/ 6272024 h 6857999"/>
              <a:gd name="connsiteX21" fmla="*/ 11814524 w 12191999"/>
              <a:gd name="connsiteY21" fmla="*/ 6291037 h 6857999"/>
              <a:gd name="connsiteX22" fmla="*/ 11833541 w 12191999"/>
              <a:gd name="connsiteY22" fmla="*/ 6325396 h 6857999"/>
              <a:gd name="connsiteX23" fmla="*/ 11885122 w 12191999"/>
              <a:gd name="connsiteY23" fmla="*/ 6312845 h 6857999"/>
              <a:gd name="connsiteX24" fmla="*/ 11911969 w 12191999"/>
              <a:gd name="connsiteY24" fmla="*/ 6336828 h 6857999"/>
              <a:gd name="connsiteX25" fmla="*/ 11911969 w 12191999"/>
              <a:gd name="connsiteY25" fmla="*/ 6346148 h 6857999"/>
              <a:gd name="connsiteX26" fmla="*/ 11875800 w 12191999"/>
              <a:gd name="connsiteY26" fmla="*/ 6338630 h 6857999"/>
              <a:gd name="connsiteX27" fmla="*/ 11799485 w 12191999"/>
              <a:gd name="connsiteY27" fmla="*/ 6400949 h 6857999"/>
              <a:gd name="connsiteX28" fmla="*/ 11869710 w 12191999"/>
              <a:gd name="connsiteY28" fmla="*/ 6467928 h 6857999"/>
              <a:gd name="connsiteX29" fmla="*/ 11911969 w 12191999"/>
              <a:gd name="connsiteY29" fmla="*/ 6451463 h 6857999"/>
              <a:gd name="connsiteX30" fmla="*/ 11911969 w 12191999"/>
              <a:gd name="connsiteY30" fmla="*/ 6464014 h 6857999"/>
              <a:gd name="connsiteX31" fmla="*/ 11961437 w 12191999"/>
              <a:gd name="connsiteY31" fmla="*/ 6464014 h 6857999"/>
              <a:gd name="connsiteX32" fmla="*/ 11961437 w 12191999"/>
              <a:gd name="connsiteY32" fmla="*/ 6337947 h 6857999"/>
              <a:gd name="connsiteX33" fmla="*/ 11885122 w 12191999"/>
              <a:gd name="connsiteY33" fmla="*/ 6272024 h 6857999"/>
              <a:gd name="connsiteX34" fmla="*/ 11505412 w 12191999"/>
              <a:gd name="connsiteY34" fmla="*/ 6272024 h 6857999"/>
              <a:gd name="connsiteX35" fmla="*/ 11434814 w 12191999"/>
              <a:gd name="connsiteY35" fmla="*/ 6291037 h 6857999"/>
              <a:gd name="connsiteX36" fmla="*/ 11453831 w 12191999"/>
              <a:gd name="connsiteY36" fmla="*/ 6325396 h 6857999"/>
              <a:gd name="connsiteX37" fmla="*/ 11505412 w 12191999"/>
              <a:gd name="connsiteY37" fmla="*/ 6312845 h 6857999"/>
              <a:gd name="connsiteX38" fmla="*/ 11532259 w 12191999"/>
              <a:gd name="connsiteY38" fmla="*/ 6336828 h 6857999"/>
              <a:gd name="connsiteX39" fmla="*/ 11532259 w 12191999"/>
              <a:gd name="connsiteY39" fmla="*/ 6346148 h 6857999"/>
              <a:gd name="connsiteX40" fmla="*/ 11496090 w 12191999"/>
              <a:gd name="connsiteY40" fmla="*/ 6338630 h 6857999"/>
              <a:gd name="connsiteX41" fmla="*/ 11419775 w 12191999"/>
              <a:gd name="connsiteY41" fmla="*/ 6400949 h 6857999"/>
              <a:gd name="connsiteX42" fmla="*/ 11490000 w 12191999"/>
              <a:gd name="connsiteY42" fmla="*/ 6467928 h 6857999"/>
              <a:gd name="connsiteX43" fmla="*/ 11532259 w 12191999"/>
              <a:gd name="connsiteY43" fmla="*/ 6451463 h 6857999"/>
              <a:gd name="connsiteX44" fmla="*/ 11532259 w 12191999"/>
              <a:gd name="connsiteY44" fmla="*/ 6464014 h 6857999"/>
              <a:gd name="connsiteX45" fmla="*/ 11581727 w 12191999"/>
              <a:gd name="connsiteY45" fmla="*/ 6464014 h 6857999"/>
              <a:gd name="connsiteX46" fmla="*/ 11581727 w 12191999"/>
              <a:gd name="connsiteY46" fmla="*/ 6337947 h 6857999"/>
              <a:gd name="connsiteX47" fmla="*/ 11505412 w 12191999"/>
              <a:gd name="connsiteY47" fmla="*/ 6272024 h 6857999"/>
              <a:gd name="connsiteX48" fmla="*/ 11663075 w 12191999"/>
              <a:gd name="connsiteY48" fmla="*/ 6202933 h 6857999"/>
              <a:gd name="connsiteX49" fmla="*/ 11613669 w 12191999"/>
              <a:gd name="connsiteY49" fmla="*/ 6227662 h 6857999"/>
              <a:gd name="connsiteX50" fmla="*/ 11613669 w 12191999"/>
              <a:gd name="connsiteY50" fmla="*/ 6464015 h 6857999"/>
              <a:gd name="connsiteX51" fmla="*/ 11663075 w 12191999"/>
              <a:gd name="connsiteY51" fmla="*/ 6464015 h 6857999"/>
              <a:gd name="connsiteX52" fmla="*/ 11663075 w 12191999"/>
              <a:gd name="connsiteY52" fmla="*/ 6361247 h 6857999"/>
              <a:gd name="connsiteX53" fmla="*/ 11695329 w 12191999"/>
              <a:gd name="connsiteY53" fmla="*/ 6318624 h 6857999"/>
              <a:gd name="connsiteX54" fmla="*/ 11727209 w 12191999"/>
              <a:gd name="connsiteY54" fmla="*/ 6362303 h 6857999"/>
              <a:gd name="connsiteX55" fmla="*/ 11727209 w 12191999"/>
              <a:gd name="connsiteY55" fmla="*/ 6464015 h 6857999"/>
              <a:gd name="connsiteX56" fmla="*/ 11776615 w 12191999"/>
              <a:gd name="connsiteY56" fmla="*/ 6464015 h 6857999"/>
              <a:gd name="connsiteX57" fmla="*/ 11776615 w 12191999"/>
              <a:gd name="connsiteY57" fmla="*/ 6358016 h 6857999"/>
              <a:gd name="connsiteX58" fmla="*/ 11707136 w 12191999"/>
              <a:gd name="connsiteY58" fmla="*/ 6272087 h 6857999"/>
              <a:gd name="connsiteX59" fmla="*/ 11663075 w 12191999"/>
              <a:gd name="connsiteY59" fmla="*/ 6288552 h 6857999"/>
              <a:gd name="connsiteX60" fmla="*/ 11920622 w 12191999"/>
              <a:gd name="connsiteY60" fmla="*/ 6039823 h 6857999"/>
              <a:gd name="connsiteX61" fmla="*/ 11617398 w 12191999"/>
              <a:gd name="connsiteY61" fmla="*/ 6204672 h 6857999"/>
              <a:gd name="connsiteX62" fmla="*/ 11713351 w 12191999"/>
              <a:gd name="connsiteY62" fmla="*/ 6135518 h 6857999"/>
              <a:gd name="connsiteX63" fmla="*/ 11959386 w 12191999"/>
              <a:gd name="connsiteY63" fmla="*/ 6082830 h 6857999"/>
              <a:gd name="connsiteX64" fmla="*/ 11982008 w 12191999"/>
              <a:gd name="connsiteY64" fmla="*/ 6214986 h 6857999"/>
              <a:gd name="connsiteX65" fmla="*/ 11983375 w 12191999"/>
              <a:gd name="connsiteY65" fmla="*/ 6247419 h 6857999"/>
              <a:gd name="connsiteX66" fmla="*/ 12024702 w 12191999"/>
              <a:gd name="connsiteY66" fmla="*/ 6166460 h 6857999"/>
              <a:gd name="connsiteX67" fmla="*/ 11980454 w 12191999"/>
              <a:gd name="connsiteY67" fmla="*/ 6048470 h 6857999"/>
              <a:gd name="connsiteX68" fmla="*/ 11920622 w 12191999"/>
              <a:gd name="connsiteY68" fmla="*/ 6039823 h 6857999"/>
              <a:gd name="connsiteX69" fmla="*/ 0 w 12191999"/>
              <a:gd name="connsiteY69" fmla="*/ 0 h 6857999"/>
              <a:gd name="connsiteX70" fmla="*/ 12191999 w 12191999"/>
              <a:gd name="connsiteY70" fmla="*/ 0 h 6857999"/>
              <a:gd name="connsiteX71" fmla="*/ 12191999 w 12191999"/>
              <a:gd name="connsiteY71" fmla="*/ 6857999 h 6857999"/>
              <a:gd name="connsiteX72" fmla="*/ 0 w 12191999"/>
              <a:gd name="connsiteY7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6857999">
                <a:moveTo>
                  <a:pt x="11417413" y="6485512"/>
                </a:moveTo>
                <a:cubicBezTo>
                  <a:pt x="11413622" y="6485450"/>
                  <a:pt x="11396222" y="6484518"/>
                  <a:pt x="11377640" y="6566161"/>
                </a:cubicBezTo>
                <a:cubicBezTo>
                  <a:pt x="11358686" y="6649543"/>
                  <a:pt x="11404425" y="6679304"/>
                  <a:pt x="11419837" y="6684958"/>
                </a:cubicBezTo>
                <a:cubicBezTo>
                  <a:pt x="11572964" y="6741126"/>
                  <a:pt x="11785565" y="6535156"/>
                  <a:pt x="11785565" y="6535156"/>
                </a:cubicBezTo>
                <a:cubicBezTo>
                  <a:pt x="11785565" y="6535156"/>
                  <a:pt x="11733984" y="6574921"/>
                  <a:pt x="11688307" y="6602508"/>
                </a:cubicBezTo>
                <a:cubicBezTo>
                  <a:pt x="11570603" y="6679118"/>
                  <a:pt x="11485401" y="6677254"/>
                  <a:pt x="11441402" y="6650909"/>
                </a:cubicBezTo>
                <a:cubicBezTo>
                  <a:pt x="11399205" y="6625684"/>
                  <a:pt x="11410888" y="6549385"/>
                  <a:pt x="11421142" y="6518380"/>
                </a:cubicBezTo>
                <a:cubicBezTo>
                  <a:pt x="11429843" y="6492098"/>
                  <a:pt x="11425679" y="6485574"/>
                  <a:pt x="11417413" y="6485512"/>
                </a:cubicBezTo>
                <a:close/>
                <a:moveTo>
                  <a:pt x="11877664" y="6377401"/>
                </a:moveTo>
                <a:cubicBezTo>
                  <a:pt x="11895190" y="6377401"/>
                  <a:pt x="11903455" y="6379886"/>
                  <a:pt x="11912031" y="6385292"/>
                </a:cubicBezTo>
                <a:lnTo>
                  <a:pt x="11912031" y="6408840"/>
                </a:lnTo>
                <a:cubicBezTo>
                  <a:pt x="11906687" y="6417787"/>
                  <a:pt x="11893760" y="6426051"/>
                  <a:pt x="11877664" y="6426051"/>
                </a:cubicBezTo>
                <a:cubicBezTo>
                  <a:pt x="11856535" y="6426051"/>
                  <a:pt x="11849015" y="6414246"/>
                  <a:pt x="11849015" y="6401011"/>
                </a:cubicBezTo>
                <a:cubicBezTo>
                  <a:pt x="11849015" y="6385975"/>
                  <a:pt x="11859021" y="6377401"/>
                  <a:pt x="11877664" y="6377401"/>
                </a:cubicBezTo>
                <a:close/>
                <a:moveTo>
                  <a:pt x="11497954" y="6377401"/>
                </a:moveTo>
                <a:cubicBezTo>
                  <a:pt x="11515480" y="6377401"/>
                  <a:pt x="11523745" y="6379886"/>
                  <a:pt x="11532321" y="6385292"/>
                </a:cubicBezTo>
                <a:lnTo>
                  <a:pt x="11532321" y="6408840"/>
                </a:lnTo>
                <a:cubicBezTo>
                  <a:pt x="11526977" y="6417787"/>
                  <a:pt x="11514050" y="6426051"/>
                  <a:pt x="11497954" y="6426051"/>
                </a:cubicBezTo>
                <a:cubicBezTo>
                  <a:pt x="11476825" y="6426051"/>
                  <a:pt x="11469305" y="6414246"/>
                  <a:pt x="11469305" y="6401011"/>
                </a:cubicBezTo>
                <a:cubicBezTo>
                  <a:pt x="11469305" y="6385975"/>
                  <a:pt x="11479311" y="6377401"/>
                  <a:pt x="11497954" y="6377401"/>
                </a:cubicBezTo>
                <a:close/>
                <a:moveTo>
                  <a:pt x="11885122" y="6272024"/>
                </a:moveTo>
                <a:cubicBezTo>
                  <a:pt x="11854670" y="6272024"/>
                  <a:pt x="11836400" y="6278486"/>
                  <a:pt x="11814524" y="6291037"/>
                </a:cubicBezTo>
                <a:lnTo>
                  <a:pt x="11833541" y="6325396"/>
                </a:lnTo>
                <a:cubicBezTo>
                  <a:pt x="11850755" y="6316076"/>
                  <a:pt x="11862563" y="6312845"/>
                  <a:pt x="11885122" y="6312845"/>
                </a:cubicBezTo>
                <a:cubicBezTo>
                  <a:pt x="11903020" y="6312845"/>
                  <a:pt x="11911969" y="6323594"/>
                  <a:pt x="11911969" y="6336828"/>
                </a:cubicBezTo>
                <a:lnTo>
                  <a:pt x="11911969" y="6346148"/>
                </a:lnTo>
                <a:cubicBezTo>
                  <a:pt x="11904076" y="6342234"/>
                  <a:pt x="11893014" y="6338630"/>
                  <a:pt x="11875800" y="6338630"/>
                </a:cubicBezTo>
                <a:cubicBezTo>
                  <a:pt x="11833168" y="6338630"/>
                  <a:pt x="11799485" y="6359383"/>
                  <a:pt x="11799485" y="6400949"/>
                </a:cubicBezTo>
                <a:cubicBezTo>
                  <a:pt x="11799485" y="6446430"/>
                  <a:pt x="11834597" y="6467928"/>
                  <a:pt x="11869710" y="6467928"/>
                </a:cubicBezTo>
                <a:cubicBezTo>
                  <a:pt x="11887235" y="6467928"/>
                  <a:pt x="11903020" y="6460783"/>
                  <a:pt x="11911969" y="6451463"/>
                </a:cubicBezTo>
                <a:lnTo>
                  <a:pt x="11911969" y="6464014"/>
                </a:lnTo>
                <a:lnTo>
                  <a:pt x="11961437" y="6464014"/>
                </a:lnTo>
                <a:lnTo>
                  <a:pt x="11961437" y="6337947"/>
                </a:lnTo>
                <a:cubicBezTo>
                  <a:pt x="11961437" y="6295697"/>
                  <a:pt x="11930613" y="6272024"/>
                  <a:pt x="11885122" y="6272024"/>
                </a:cubicBezTo>
                <a:close/>
                <a:moveTo>
                  <a:pt x="11505412" y="6272024"/>
                </a:moveTo>
                <a:cubicBezTo>
                  <a:pt x="11474961" y="6272024"/>
                  <a:pt x="11456690" y="6278486"/>
                  <a:pt x="11434814" y="6291037"/>
                </a:cubicBezTo>
                <a:lnTo>
                  <a:pt x="11453831" y="6325396"/>
                </a:lnTo>
                <a:cubicBezTo>
                  <a:pt x="11471045" y="6316076"/>
                  <a:pt x="11482853" y="6312845"/>
                  <a:pt x="11505412" y="6312845"/>
                </a:cubicBezTo>
                <a:cubicBezTo>
                  <a:pt x="11523310" y="6312845"/>
                  <a:pt x="11532259" y="6323594"/>
                  <a:pt x="11532259" y="6336828"/>
                </a:cubicBezTo>
                <a:lnTo>
                  <a:pt x="11532259" y="6346148"/>
                </a:lnTo>
                <a:cubicBezTo>
                  <a:pt x="11524366" y="6342234"/>
                  <a:pt x="11513304" y="6338630"/>
                  <a:pt x="11496090" y="6338630"/>
                </a:cubicBezTo>
                <a:cubicBezTo>
                  <a:pt x="11453458" y="6338630"/>
                  <a:pt x="11419775" y="6359383"/>
                  <a:pt x="11419775" y="6400949"/>
                </a:cubicBezTo>
                <a:cubicBezTo>
                  <a:pt x="11419775" y="6446430"/>
                  <a:pt x="11454887" y="6467928"/>
                  <a:pt x="11490000" y="6467928"/>
                </a:cubicBezTo>
                <a:cubicBezTo>
                  <a:pt x="11507525" y="6467928"/>
                  <a:pt x="11523310" y="6460783"/>
                  <a:pt x="11532259" y="6451463"/>
                </a:cubicBezTo>
                <a:lnTo>
                  <a:pt x="11532259" y="6464014"/>
                </a:lnTo>
                <a:lnTo>
                  <a:pt x="11581727" y="6464014"/>
                </a:lnTo>
                <a:lnTo>
                  <a:pt x="11581727" y="6337947"/>
                </a:lnTo>
                <a:cubicBezTo>
                  <a:pt x="11581727" y="6295697"/>
                  <a:pt x="11550903" y="6272024"/>
                  <a:pt x="11505412" y="6272024"/>
                </a:cubicBezTo>
                <a:close/>
                <a:moveTo>
                  <a:pt x="11663075" y="6202933"/>
                </a:moveTo>
                <a:lnTo>
                  <a:pt x="11613669" y="6227662"/>
                </a:lnTo>
                <a:lnTo>
                  <a:pt x="11613669" y="6464015"/>
                </a:lnTo>
                <a:lnTo>
                  <a:pt x="11663075" y="6464015"/>
                </a:lnTo>
                <a:lnTo>
                  <a:pt x="11663075" y="6361247"/>
                </a:lnTo>
                <a:cubicBezTo>
                  <a:pt x="11663075" y="6328627"/>
                  <a:pt x="11674883" y="6318624"/>
                  <a:pt x="11695329" y="6318624"/>
                </a:cubicBezTo>
                <a:cubicBezTo>
                  <a:pt x="11715775" y="6318624"/>
                  <a:pt x="11727209" y="6328627"/>
                  <a:pt x="11727209" y="6362303"/>
                </a:cubicBezTo>
                <a:lnTo>
                  <a:pt x="11727209" y="6464015"/>
                </a:lnTo>
                <a:lnTo>
                  <a:pt x="11776615" y="6464015"/>
                </a:lnTo>
                <a:lnTo>
                  <a:pt x="11776615" y="6358016"/>
                </a:lnTo>
                <a:cubicBezTo>
                  <a:pt x="11776615" y="6305017"/>
                  <a:pt x="11755113" y="6272087"/>
                  <a:pt x="11707136" y="6272087"/>
                </a:cubicBezTo>
                <a:cubicBezTo>
                  <a:pt x="11687436" y="6272087"/>
                  <a:pt x="11671651" y="6279605"/>
                  <a:pt x="11663075" y="6288552"/>
                </a:cubicBezTo>
                <a:close/>
                <a:moveTo>
                  <a:pt x="11920622" y="6039823"/>
                </a:moveTo>
                <a:cubicBezTo>
                  <a:pt x="11777411" y="6044122"/>
                  <a:pt x="11617398" y="6204672"/>
                  <a:pt x="11617398" y="6204672"/>
                </a:cubicBezTo>
                <a:cubicBezTo>
                  <a:pt x="11617398" y="6204672"/>
                  <a:pt x="11668233" y="6163975"/>
                  <a:pt x="11713351" y="6135518"/>
                </a:cubicBezTo>
                <a:cubicBezTo>
                  <a:pt x="11829688" y="6056920"/>
                  <a:pt x="11914828" y="6057480"/>
                  <a:pt x="11959386" y="6082830"/>
                </a:cubicBezTo>
                <a:cubicBezTo>
                  <a:pt x="12002081" y="6107062"/>
                  <a:pt x="11991578" y="6184727"/>
                  <a:pt x="11982008" y="6214986"/>
                </a:cubicBezTo>
                <a:cubicBezTo>
                  <a:pt x="11973369" y="6242324"/>
                  <a:pt x="11979273" y="6246239"/>
                  <a:pt x="11983375" y="6247419"/>
                </a:cubicBezTo>
                <a:cubicBezTo>
                  <a:pt x="11990459" y="6249470"/>
                  <a:pt x="12007487" y="6247792"/>
                  <a:pt x="12024702" y="6166460"/>
                </a:cubicBezTo>
                <a:cubicBezTo>
                  <a:pt x="12042413" y="6082954"/>
                  <a:pt x="11995990" y="6053876"/>
                  <a:pt x="11980454" y="6048470"/>
                </a:cubicBezTo>
                <a:cubicBezTo>
                  <a:pt x="11961196" y="6041783"/>
                  <a:pt x="11941081" y="6039209"/>
                  <a:pt x="11920622" y="6039823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 dirty="0"/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305C35A4-7498-F1FE-572D-18AD7E6535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830" y="4144962"/>
            <a:ext cx="5041900" cy="1731963"/>
          </a:xfrm>
          <a:prstGeom prst="roundRect">
            <a:avLst>
              <a:gd name="adj" fmla="val 2816"/>
            </a:avLst>
          </a:prstGeom>
          <a:noFill/>
          <a:ln w="22225">
            <a:solidFill>
              <a:schemeClr val="bg1"/>
            </a:solidFill>
          </a:ln>
        </p:spPr>
        <p:txBody>
          <a:bodyPr vert="horz" wrap="square" lIns="251999" tIns="45720" rIns="91440" bIns="108000" rtlCol="0" anchor="b">
            <a:noAutofit/>
          </a:bodyPr>
          <a:lstStyle>
            <a:lvl1pPr marL="0" indent="0" algn="l">
              <a:buNone/>
              <a:defRPr lang="de-DE" sz="2000" b="0" smtClean="0">
                <a:solidFill>
                  <a:schemeClr val="bg1"/>
                </a:solidFill>
              </a:defRPr>
            </a:lvl1pPr>
            <a:lvl2pPr algn="ctr">
              <a:defRPr lang="de-DE" smtClean="0">
                <a:solidFill>
                  <a:schemeClr val="bg1"/>
                </a:solidFill>
              </a:defRPr>
            </a:lvl2pPr>
            <a:lvl3pPr algn="ctr">
              <a:defRPr lang="de-DE" sz="1800" smtClean="0">
                <a:solidFill>
                  <a:schemeClr val="bg1"/>
                </a:solidFill>
              </a:defRPr>
            </a:lvl3pPr>
            <a:lvl4pPr algn="ctr">
              <a:defRPr lang="de-DE" sz="1800" smtClean="0">
                <a:solidFill>
                  <a:schemeClr val="bg1"/>
                </a:solidFill>
              </a:defRPr>
            </a:lvl4pPr>
            <a:lvl5pPr algn="ctr">
              <a:defRPr lang="de-DE"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Mastertitelformat bearbeiten</a:t>
            </a:r>
            <a:br>
              <a:rPr lang="de-DE" dirty="0"/>
            </a:br>
            <a:r>
              <a:rPr lang="de-DE" dirty="0"/>
              <a:t>Mastertitelformat bearbeiten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7E87524-A10A-E5CD-CD00-CD8EC86000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2663" y="3163889"/>
            <a:ext cx="5041900" cy="1731963"/>
          </a:xfrm>
          <a:prstGeom prst="roundRect">
            <a:avLst>
              <a:gd name="adj" fmla="val 2036"/>
            </a:avLst>
          </a:prstGeom>
          <a:solidFill>
            <a:schemeClr val="tx2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>
              <a:buNone/>
              <a:defRPr lang="de-DE" sz="3200" b="1" smtClean="0">
                <a:solidFill>
                  <a:schemeClr val="bg1"/>
                </a:solidFill>
              </a:defRPr>
            </a:lvl1pPr>
            <a:lvl2pPr algn="ctr">
              <a:defRPr lang="de-DE" smtClean="0">
                <a:solidFill>
                  <a:schemeClr val="bg1"/>
                </a:solidFill>
              </a:defRPr>
            </a:lvl2pPr>
            <a:lvl3pPr algn="ctr">
              <a:defRPr lang="de-DE" sz="1800" smtClean="0">
                <a:solidFill>
                  <a:schemeClr val="bg1"/>
                </a:solidFill>
              </a:defRPr>
            </a:lvl3pPr>
            <a:lvl4pPr algn="ctr">
              <a:defRPr lang="de-DE" sz="1800" smtClean="0">
                <a:solidFill>
                  <a:schemeClr val="bg1"/>
                </a:solidFill>
              </a:defRPr>
            </a:lvl4pPr>
            <a:lvl5pPr algn="ctr">
              <a:defRPr lang="de-DE"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0352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7BEFF6-1FDF-2179-4A2C-1DC5F9603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5DB69C8B-EBDA-DF0C-3A93-4324CF966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4B1FCD97-4AB0-1DD6-4671-4AF2F21EB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F14812F2-A0DA-6B09-5EE4-A8627FDE3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1088FDF-95F7-97EB-C650-82E3EDD66A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09337" y="1"/>
            <a:ext cx="981904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03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vollfläch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8484064" cy="709613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9" y="1990148"/>
            <a:ext cx="8476872" cy="3886777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10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vollflächig + Subhea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8476872" cy="70961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8476872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4273"/>
            <a:ext cx="981904" cy="981075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2544626"/>
            <a:ext cx="8476872" cy="3332300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76056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10214318" cy="70961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8"/>
            <a:ext cx="5020885" cy="3886777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6" name="Textplatzhalter 6">
            <a:extLst>
              <a:ext uri="{FF2B5EF4-FFF2-40B4-BE49-F238E27FC236}">
                <a16:creationId xmlns:a16="http://schemas.microsoft.com/office/drawing/2014/main" id="{F70500DE-1E7D-30EC-C0B5-69D276BFB1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9065" y="1990148"/>
            <a:ext cx="5020885" cy="3886777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2800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+ Subhea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10214318" cy="70961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5020885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6" name="Textplatzhalter 6">
            <a:extLst>
              <a:ext uri="{FF2B5EF4-FFF2-40B4-BE49-F238E27FC236}">
                <a16:creationId xmlns:a16="http://schemas.microsoft.com/office/drawing/2014/main" id="{F70500DE-1E7D-30EC-C0B5-69D276BFB1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9065" y="1990149"/>
            <a:ext cx="5020885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2544626"/>
            <a:ext cx="5020885" cy="3332300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B5BA6118-367B-2D99-9E4D-B927D98B69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69065" y="2544626"/>
            <a:ext cx="5020885" cy="3332300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38851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-Spaltig + Subhead +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5029543" cy="1337618"/>
          </a:xfrm>
        </p:spPr>
        <p:txBody>
          <a:bodyPr anchor="b"/>
          <a:lstStyle/>
          <a:p>
            <a:r>
              <a:rPr lang="de-DE" dirty="0"/>
              <a:t>Mastertitelformat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2460586"/>
            <a:ext cx="3292097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3015063"/>
            <a:ext cx="3292097" cy="2110501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66845D94-925E-F304-7976-DD63B16E538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56158" y="0"/>
            <a:ext cx="2743200" cy="2544763"/>
          </a:xfrm>
          <a:custGeom>
            <a:avLst/>
            <a:gdLst>
              <a:gd name="connsiteX0" fmla="*/ 0 w 2743200"/>
              <a:gd name="connsiteY0" fmla="*/ 0 h 2544763"/>
              <a:gd name="connsiteX1" fmla="*/ 2743200 w 2743200"/>
              <a:gd name="connsiteY1" fmla="*/ 0 h 2544763"/>
              <a:gd name="connsiteX2" fmla="*/ 2743200 w 2743200"/>
              <a:gd name="connsiteY2" fmla="*/ 2512201 h 2544763"/>
              <a:gd name="connsiteX3" fmla="*/ 2710638 w 2743200"/>
              <a:gd name="connsiteY3" fmla="*/ 2544763 h 2544763"/>
              <a:gd name="connsiteX4" fmla="*/ 32562 w 2743200"/>
              <a:gd name="connsiteY4" fmla="*/ 2544763 h 2544763"/>
              <a:gd name="connsiteX5" fmla="*/ 0 w 2743200"/>
              <a:gd name="connsiteY5" fmla="*/ 251220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2544763">
                <a:moveTo>
                  <a:pt x="0" y="0"/>
                </a:moveTo>
                <a:lnTo>
                  <a:pt x="2743200" y="0"/>
                </a:lnTo>
                <a:lnTo>
                  <a:pt x="2743200" y="2512201"/>
                </a:lnTo>
                <a:cubicBezTo>
                  <a:pt x="2743200" y="2530184"/>
                  <a:pt x="2728621" y="2544763"/>
                  <a:pt x="2710638" y="2544763"/>
                </a:cubicBezTo>
                <a:lnTo>
                  <a:pt x="32562" y="2544763"/>
                </a:lnTo>
                <a:cubicBezTo>
                  <a:pt x="14579" y="2544763"/>
                  <a:pt x="0" y="2530184"/>
                  <a:pt x="0" y="25122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4D954007-CDB4-9EC7-E90F-6BC4B8B850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229986" y="1443679"/>
            <a:ext cx="1962014" cy="3184220"/>
          </a:xfrm>
          <a:custGeom>
            <a:avLst/>
            <a:gdLst>
              <a:gd name="connsiteX0" fmla="*/ 37966 w 1962014"/>
              <a:gd name="connsiteY0" fmla="*/ 0 h 3184220"/>
              <a:gd name="connsiteX1" fmla="*/ 1962014 w 1962014"/>
              <a:gd name="connsiteY1" fmla="*/ 0 h 3184220"/>
              <a:gd name="connsiteX2" fmla="*/ 1962014 w 1962014"/>
              <a:gd name="connsiteY2" fmla="*/ 3184220 h 3184220"/>
              <a:gd name="connsiteX3" fmla="*/ 37966 w 1962014"/>
              <a:gd name="connsiteY3" fmla="*/ 3184220 h 3184220"/>
              <a:gd name="connsiteX4" fmla="*/ 0 w 1962014"/>
              <a:gd name="connsiteY4" fmla="*/ 3146254 h 3184220"/>
              <a:gd name="connsiteX5" fmla="*/ 0 w 1962014"/>
              <a:gd name="connsiteY5" fmla="*/ 37966 h 3184220"/>
              <a:gd name="connsiteX6" fmla="*/ 37966 w 1962014"/>
              <a:gd name="connsiteY6" fmla="*/ 0 h 318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2014" h="3184220">
                <a:moveTo>
                  <a:pt x="37966" y="0"/>
                </a:moveTo>
                <a:lnTo>
                  <a:pt x="1962014" y="0"/>
                </a:lnTo>
                <a:lnTo>
                  <a:pt x="1962014" y="3184220"/>
                </a:lnTo>
                <a:lnTo>
                  <a:pt x="37966" y="3184220"/>
                </a:lnTo>
                <a:cubicBezTo>
                  <a:pt x="16998" y="3184220"/>
                  <a:pt x="0" y="3167222"/>
                  <a:pt x="0" y="3146254"/>
                </a:cubicBezTo>
                <a:lnTo>
                  <a:pt x="0" y="37966"/>
                </a:lnTo>
                <a:cubicBezTo>
                  <a:pt x="0" y="16998"/>
                  <a:pt x="16998" y="0"/>
                  <a:pt x="379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5" name="Bildplatzhalter 12">
            <a:extLst>
              <a:ext uri="{FF2B5EF4-FFF2-40B4-BE49-F238E27FC236}">
                <a16:creationId xmlns:a16="http://schemas.microsoft.com/office/drawing/2014/main" id="{986FD0A8-0768-F17E-95F4-EF176C92FCE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17954" y="2658440"/>
            <a:ext cx="5581403" cy="3184220"/>
          </a:xfrm>
          <a:prstGeom prst="roundRect">
            <a:avLst>
              <a:gd name="adj" fmla="val 1733"/>
            </a:avLst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954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Erkläru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6901" y="3177682"/>
            <a:ext cx="4262438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6901" y="3732159"/>
            <a:ext cx="4262438" cy="2110501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F154798F-D32F-1168-A72E-78BCB16BED4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981076"/>
            <a:ext cx="6024563" cy="5876925"/>
          </a:xfrm>
          <a:custGeom>
            <a:avLst/>
            <a:gdLst>
              <a:gd name="connsiteX0" fmla="*/ 0 w 6024563"/>
              <a:gd name="connsiteY0" fmla="*/ 0 h 5876925"/>
              <a:gd name="connsiteX1" fmla="*/ 5984248 w 6024563"/>
              <a:gd name="connsiteY1" fmla="*/ 0 h 5876925"/>
              <a:gd name="connsiteX2" fmla="*/ 6024563 w 6024563"/>
              <a:gd name="connsiteY2" fmla="*/ 40315 h 5876925"/>
              <a:gd name="connsiteX3" fmla="*/ 6024563 w 6024563"/>
              <a:gd name="connsiteY3" fmla="*/ 5876925 h 5876925"/>
              <a:gd name="connsiteX4" fmla="*/ 0 w 6024563"/>
              <a:gd name="connsiteY4" fmla="*/ 5876925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4563" h="5876925">
                <a:moveTo>
                  <a:pt x="0" y="0"/>
                </a:moveTo>
                <a:lnTo>
                  <a:pt x="5984248" y="0"/>
                </a:lnTo>
                <a:cubicBezTo>
                  <a:pt x="6006513" y="0"/>
                  <a:pt x="6024563" y="18050"/>
                  <a:pt x="6024563" y="40315"/>
                </a:cubicBezTo>
                <a:lnTo>
                  <a:pt x="6024563" y="5876925"/>
                </a:lnTo>
                <a:lnTo>
                  <a:pt x="0" y="5876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D1400B-F56C-3473-C08F-4A67573EE1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6900" y="1698171"/>
            <a:ext cx="4262438" cy="1337618"/>
          </a:xfrm>
        </p:spPr>
        <p:txBody>
          <a:bodyPr anchor="b"/>
          <a:lstStyle/>
          <a:p>
            <a:r>
              <a:rPr lang="de-DE" dirty="0"/>
              <a:t>Mastertitel-format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6C710FC-11CD-BE1D-04A9-041680BEAA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9B2F88E4-4B7F-3072-F3A7-DDDCA3D88B1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6167439" y="6363190"/>
            <a:ext cx="4913140" cy="365125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546BAB3-E273-C402-5FCB-B1C9DF4198FA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050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platzhalter 16">
            <a:extLst>
              <a:ext uri="{FF2B5EF4-FFF2-40B4-BE49-F238E27FC236}">
                <a16:creationId xmlns:a16="http://schemas.microsoft.com/office/drawing/2014/main" id="{4251A07D-99CF-4C32-F47E-9828AD1E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6"/>
            <a:ext cx="10214318" cy="709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18" name="Fußzeilenplatzhalter 17">
            <a:extLst>
              <a:ext uri="{FF2B5EF4-FFF2-40B4-BE49-F238E27FC236}">
                <a16:creationId xmlns:a16="http://schemas.microsoft.com/office/drawing/2014/main" id="{CA5636B4-C443-63CA-3C6E-ADCEE25E41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40238" y="6363190"/>
            <a:ext cx="6640341" cy="365125"/>
          </a:xfrm>
          <a:prstGeom prst="rect">
            <a:avLst/>
          </a:prstGeom>
        </p:spPr>
        <p:txBody>
          <a:bodyPr vert="horz" lIns="91440" tIns="0" rIns="91440" bIns="0" rtlCol="0" anchor="b"/>
          <a:lstStyle>
            <a:lvl1pPr algn="r">
              <a:defRPr sz="1200">
                <a:solidFill>
                  <a:schemeClr val="accent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807ED58-94FC-F299-2360-5E38BCA9A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5020" y="1825625"/>
            <a:ext cx="10214318" cy="4051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Datumsplatzhalter 19">
            <a:extLst>
              <a:ext uri="{FF2B5EF4-FFF2-40B4-BE49-F238E27FC236}">
                <a16:creationId xmlns:a16="http://schemas.microsoft.com/office/drawing/2014/main" id="{8F3051C2-9164-76A5-DCD1-EFDBF2CA3C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95019" y="6363190"/>
            <a:ext cx="3300755" cy="365125"/>
          </a:xfrm>
          <a:prstGeom prst="rect">
            <a:avLst/>
          </a:prstGeom>
        </p:spPr>
        <p:txBody>
          <a:bodyPr vert="horz" lIns="91440" tIns="0" rIns="91440" bIns="0" rtlCol="0" anchor="b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de-DE"/>
              <a:t>Ort, 16.09.24</a:t>
            </a:r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7E50E456-1BF3-C0CF-ED97-A9BD7F20C1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63190"/>
            <a:ext cx="982662" cy="365125"/>
          </a:xfrm>
          <a:prstGeom prst="rect">
            <a:avLst/>
          </a:prstGeom>
        </p:spPr>
        <p:txBody>
          <a:bodyPr vert="horz" lIns="91440" tIns="0" rIns="91440" bIns="0" rtlCol="0" anchor="b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2072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1" r:id="rId3"/>
    <p:sldLayoutId id="2147483654" r:id="rId4"/>
    <p:sldLayoutId id="2147483657" r:id="rId5"/>
    <p:sldLayoutId id="2147483655" r:id="rId6"/>
    <p:sldLayoutId id="2147483656" r:id="rId7"/>
    <p:sldLayoutId id="2147483658" r:id="rId8"/>
    <p:sldLayoutId id="2147483659" r:id="rId9"/>
    <p:sldLayoutId id="2147483660" r:id="rId10"/>
  </p:sldLayoutIdLst>
  <p:hf sldNum="0" hdr="0" ft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9" userDrawn="1">
          <p15:clr>
            <a:srgbClr val="A4A3A4"/>
          </p15:clr>
        </p15:guide>
        <p15:guide id="3" pos="6063" userDrawn="1">
          <p15:clr>
            <a:srgbClr val="000000"/>
          </p15:clr>
        </p15:guide>
        <p15:guide id="4" orient="horz" pos="618" userDrawn="1">
          <p15:clr>
            <a:srgbClr val="A4A3A4"/>
          </p15:clr>
        </p15:guide>
        <p15:guide id="5" orient="horz" pos="3702" userDrawn="1">
          <p15:clr>
            <a:srgbClr val="A4A3A4"/>
          </p15:clr>
        </p15:guide>
        <p15:guide id="6" pos="7061" userDrawn="1">
          <p15:clr>
            <a:srgbClr val="A4A3A4"/>
          </p15:clr>
        </p15:guide>
        <p15:guide id="7" pos="3795" userDrawn="1">
          <p15:clr>
            <a:srgbClr val="000000"/>
          </p15:clr>
        </p15:guide>
        <p15:guide id="8" pos="3885" userDrawn="1">
          <p15:clr>
            <a:srgbClr val="000000"/>
          </p15:clr>
        </p15:guide>
        <p15:guide id="9" pos="5972" userDrawn="1">
          <p15:clr>
            <a:srgbClr val="000000"/>
          </p15:clr>
        </p15:guide>
        <p15:guide id="10" pos="4883" userDrawn="1">
          <p15:clr>
            <a:srgbClr val="000000"/>
          </p15:clr>
        </p15:guide>
        <p15:guide id="11" pos="4974" userDrawn="1">
          <p15:clr>
            <a:srgbClr val="000000"/>
          </p15:clr>
        </p15:guide>
        <p15:guide id="12" pos="1617" userDrawn="1">
          <p15:clr>
            <a:srgbClr val="000000"/>
          </p15:clr>
        </p15:guide>
        <p15:guide id="13" pos="1708" userDrawn="1">
          <p15:clr>
            <a:srgbClr val="000000"/>
          </p15:clr>
        </p15:guide>
        <p15:guide id="14" pos="2706" userDrawn="1">
          <p15:clr>
            <a:srgbClr val="000000"/>
          </p15:clr>
        </p15:guide>
        <p15:guide id="15" pos="2797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CB6CB-A510-73D4-C376-D380A8FEF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BF171F3D-9D29-7B02-73D3-3117F01E31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758" b="1758"/>
          <a:stretch/>
        </p:blipFill>
        <p:spPr/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90E4986-4779-BD26-1884-CAD17BC8ED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fld id="{E7757F22-6D2B-F944-910C-70A80D095824}" type="datetime1">
              <a:rPr lang="de-DE" smtClean="0"/>
              <a:t>18.09.24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9861B7F-C913-7341-8982-6F3949CAE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3537377"/>
            <a:ext cx="8497887" cy="1731963"/>
          </a:xfrm>
        </p:spPr>
        <p:txBody>
          <a:bodyPr/>
          <a:lstStyle/>
          <a:p>
            <a:r>
              <a:rPr lang="de-DE" dirty="0"/>
              <a:t>Titel der Präsentation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871575B-C6C8-F1AD-04BB-9558165A6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2663" y="6334938"/>
            <a:ext cx="3313112" cy="276999"/>
          </a:xfrm>
        </p:spPr>
        <p:txBody>
          <a:bodyPr/>
          <a:lstStyle/>
          <a:p>
            <a:r>
              <a:rPr lang="de-DE"/>
              <a:t>aha-region.de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158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platzhalter 7">
            <a:extLst>
              <a:ext uri="{FF2B5EF4-FFF2-40B4-BE49-F238E27FC236}">
                <a16:creationId xmlns:a16="http://schemas.microsoft.com/office/drawing/2014/main" id="{95D59E80-0E73-B869-F771-7030250B4D1E}"/>
              </a:ext>
            </a:extLst>
          </p:cNvPr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1969892162"/>
              </p:ext>
            </p:extLst>
          </p:nvPr>
        </p:nvGraphicFramePr>
        <p:xfrm>
          <a:off x="1141413" y="1135063"/>
          <a:ext cx="4724400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el 4">
            <a:extLst>
              <a:ext uri="{FF2B5EF4-FFF2-40B4-BE49-F238E27FC236}">
                <a16:creationId xmlns:a16="http://schemas.microsoft.com/office/drawing/2014/main" id="{E478A7D6-A5F3-FEB2-EE4E-A37D41C8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F58A514-6B88-4964-91E6-6EED7A10BC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endParaRPr lang="de-DE" dirty="0"/>
          </a:p>
          <a:p>
            <a:r>
              <a:rPr lang="de-DE" dirty="0"/>
              <a:t>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</a:p>
          <a:p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760626-23E0-A805-C2D4-41C222FEAA3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</p:spTree>
    <p:extLst>
      <p:ext uri="{BB962C8B-B14F-4D97-AF65-F5344CB8AC3E}">
        <p14:creationId xmlns:p14="http://schemas.microsoft.com/office/powerpoint/2010/main" val="3091377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81D0CE9E-455F-E67B-2EAE-9A07F8DEA5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21" b="7721"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4F6BBF6-0301-A510-7781-94FED4EF46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 err="1"/>
              <a:t>Subline</a:t>
            </a:r>
            <a:r>
              <a:rPr lang="de-DE" dirty="0"/>
              <a:t> zum Kapitel</a:t>
            </a:r>
            <a:br>
              <a:rPr lang="de-DE" dirty="0"/>
            </a:br>
            <a:r>
              <a:rPr lang="de-DE" dirty="0"/>
              <a:t>auch über 2 Zeilen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92CDC02-DD9E-00FB-D41F-528BE42121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Kapiteltrenner</a:t>
            </a:r>
            <a:r>
              <a:rPr lang="de-DE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307924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BF268833-3D5E-30EE-37AD-65F68F05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6"/>
            <a:ext cx="10214318" cy="709612"/>
          </a:xfrm>
        </p:spPr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5440D5-6A8D-F394-03EF-38AA7D3529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/>
              <a:t>Ort, 16.09.24</a:t>
            </a:r>
          </a:p>
        </p:txBody>
      </p:sp>
    </p:spTree>
    <p:extLst>
      <p:ext uri="{BB962C8B-B14F-4D97-AF65-F5344CB8AC3E}">
        <p14:creationId xmlns:p14="http://schemas.microsoft.com/office/powerpoint/2010/main" val="291105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8484064" cy="709613"/>
          </a:xfrm>
        </p:spPr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 dirty="0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9" y="1990148"/>
            <a:ext cx="8476872" cy="3886777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5403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10214318" cy="369332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7656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8"/>
            <a:ext cx="5020885" cy="2031325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444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5020885" cy="369332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5EF189B-1B6E-24EA-E642-C7B1A923DC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CD5257A-DBAF-11C6-CEE7-188B147915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56584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5029543" cy="1337618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2460586"/>
            <a:ext cx="3292097" cy="412584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3015063"/>
            <a:ext cx="3292097" cy="2110501"/>
          </a:xfrm>
        </p:spPr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27848117-1838-2983-8F29-148FC02720F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4113" r="14113"/>
          <a:stretch/>
        </p:blipFill>
        <p:spPr>
          <a:xfrm>
            <a:off x="7356475" y="0"/>
            <a:ext cx="2743200" cy="2544763"/>
          </a:xfrm>
        </p:spPr>
      </p:pic>
      <p:pic>
        <p:nvPicPr>
          <p:cNvPr id="28" name="Bildplatzhalter 27">
            <a:extLst>
              <a:ext uri="{FF2B5EF4-FFF2-40B4-BE49-F238E27FC236}">
                <a16:creationId xmlns:a16="http://schemas.microsoft.com/office/drawing/2014/main" id="{AFB0F8B0-EEC7-E635-5DD8-B4C91854B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9488" r="29488"/>
          <a:stretch/>
        </p:blipFill>
        <p:spPr>
          <a:xfrm>
            <a:off x="10229850" y="1443038"/>
            <a:ext cx="1962150" cy="3184525"/>
          </a:xfrm>
        </p:spPr>
      </p:pic>
      <p:pic>
        <p:nvPicPr>
          <p:cNvPr id="24" name="Bildplatzhalter 23">
            <a:extLst>
              <a:ext uri="{FF2B5EF4-FFF2-40B4-BE49-F238E27FC236}">
                <a16:creationId xmlns:a16="http://schemas.microsoft.com/office/drawing/2014/main" id="{242D812D-3906-D00D-118F-842C61993BD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t="7165" b="7165"/>
          <a:stretch/>
        </p:blipFill>
        <p:spPr>
          <a:xfrm>
            <a:off x="4518025" y="2688431"/>
            <a:ext cx="5581650" cy="3182937"/>
          </a:xfrm>
        </p:spPr>
      </p:pic>
    </p:spTree>
    <p:extLst>
      <p:ext uri="{BB962C8B-B14F-4D97-AF65-F5344CB8AC3E}">
        <p14:creationId xmlns:p14="http://schemas.microsoft.com/office/powerpoint/2010/main" val="240405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6901" y="3177682"/>
            <a:ext cx="4262438" cy="412584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6901" y="3732159"/>
            <a:ext cx="4262438" cy="2110501"/>
          </a:xfrm>
        </p:spPr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E9F30F95-A467-5A72-C1AA-AF7456CDCA4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5909" r="15909"/>
          <a:stretch/>
        </p:blipFill>
        <p:spPr>
          <a:xfrm>
            <a:off x="0" y="981075"/>
            <a:ext cx="6024563" cy="5876925"/>
          </a:xfrm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375D301B-8A93-DE1D-75FF-2852FA6CB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6900" y="1698171"/>
            <a:ext cx="4262438" cy="1337618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>
                <a:solidFill>
                  <a:schemeClr val="bg1"/>
                </a:solidFill>
              </a:rPr>
              <a:t>Ort, 16.09.24</a:t>
            </a:r>
          </a:p>
        </p:txBody>
      </p:sp>
    </p:spTree>
    <p:extLst>
      <p:ext uri="{BB962C8B-B14F-4D97-AF65-F5344CB8AC3E}">
        <p14:creationId xmlns:p14="http://schemas.microsoft.com/office/powerpoint/2010/main" val="285340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aha_2024">
      <a:dk1>
        <a:srgbClr val="004D40"/>
      </a:dk1>
      <a:lt1>
        <a:srgbClr val="FFFFFF"/>
      </a:lt1>
      <a:dk2>
        <a:srgbClr val="FF6700"/>
      </a:dk2>
      <a:lt2>
        <a:srgbClr val="FFFFFF"/>
      </a:lt2>
      <a:accent1>
        <a:srgbClr val="E84E0F"/>
      </a:accent1>
      <a:accent2>
        <a:srgbClr val="C5D983"/>
      </a:accent2>
      <a:accent3>
        <a:srgbClr val="20307F"/>
      </a:accent3>
      <a:accent4>
        <a:srgbClr val="6CA5DA"/>
      </a:accent4>
      <a:accent5>
        <a:srgbClr val="004D40"/>
      </a:accent5>
      <a:accent6>
        <a:srgbClr val="000000"/>
      </a:accent6>
      <a:hlink>
        <a:srgbClr val="EE7100"/>
      </a:hlink>
      <a:folHlink>
        <a:srgbClr val="314C9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vert="horz" lIns="91440" tIns="45720" rIns="91440" bIns="45720" rtlCol="0">
        <a:normAutofit/>
      </a:bodyPr>
      <a:lstStyle>
        <a:defPPr marL="0" indent="0" algn="l">
          <a:buNone/>
          <a:defRPr sz="3600" b="1">
            <a:solidFill>
              <a:schemeClr val="accent1"/>
            </a:solidFill>
            <a:latin typeface="Arial" panose="020B0604020202020204" pitchFamily="34" charset="0"/>
            <a:ea typeface="Helvetica Neue" panose="02000503000000020004" pitchFamily="2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Ja_x002f_Nein xmlns="adb9acf5-405e-4250-be23-ad80a0d50e5f">true</Ja_x002f_Nein>
    <Person xmlns="adb9acf5-405e-4250-be23-ad80a0d50e5f">
      <UserInfo>
        <DisplayName/>
        <AccountId xsi:nil="true"/>
        <AccountType/>
      </UserInfo>
    </Person>
    <TaxCatchAll xmlns="4fa1a704-038f-4ba3-8295-da0f61065578" xsi:nil="true"/>
    <lcf76f155ced4ddcb4097134ff3c332f xmlns="adb9acf5-405e-4250-be23-ad80a0d50e5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85746E8C2D86D419C76BA7085D6E44A" ma:contentTypeVersion="18" ma:contentTypeDescription="Ein neues Dokument erstellen." ma:contentTypeScope="" ma:versionID="91720956869f30ab0a1adad560153dd9">
  <xsd:schema xmlns:xsd="http://www.w3.org/2001/XMLSchema" xmlns:xs="http://www.w3.org/2001/XMLSchema" xmlns:p="http://schemas.microsoft.com/office/2006/metadata/properties" xmlns:ns2="adb9acf5-405e-4250-be23-ad80a0d50e5f" xmlns:ns3="4fa1a704-038f-4ba3-8295-da0f61065578" targetNamespace="http://schemas.microsoft.com/office/2006/metadata/properties" ma:root="true" ma:fieldsID="c276823f9a587389fafcc65db164dbbe" ns2:_="" ns3:_="">
    <xsd:import namespace="adb9acf5-405e-4250-be23-ad80a0d50e5f"/>
    <xsd:import namespace="4fa1a704-038f-4ba3-8295-da0f610655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Ja_x002f_Nein" minOccurs="0"/>
                <xsd:element ref="ns2:Pers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9acf5-405e-4250-be23-ad80a0d50e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Ja_x002f_Nein" ma:index="20" nillable="true" ma:displayName="Ja/Nein" ma:default="1" ma:format="Dropdown" ma:internalName="Ja_x002f_Nein">
      <xsd:simpleType>
        <xsd:restriction base="dms:Boolean"/>
      </xsd:simpleType>
    </xsd:element>
    <xsd:element name="Person" ma:index="21" nillable="true" ma:displayName="Person" ma:format="Dropdown" ma:list="UserInfo" ma:SharePointGroup="0" ma:internalName="Person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Bildmarkierungen" ma:readOnly="false" ma:fieldId="{5cf76f15-5ced-4ddc-b409-7134ff3c332f}" ma:taxonomyMulti="true" ma:sspId="8870de15-bcca-44b9-b7b5-b2794476cd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a1a704-038f-4ba3-8295-da0f610655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1e93e14-8be0-4ac4-9b93-e9ae91866451}" ma:internalName="TaxCatchAll" ma:showField="CatchAllData" ma:web="4fa1a704-038f-4ba3-8295-da0f610655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18C175-7F3B-48EF-9E5A-0D7AC1E2751B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adb9acf5-405e-4250-be23-ad80a0d50e5f"/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4fa1a704-038f-4ba3-8295-da0f61065578"/>
  </ds:schemaRefs>
</ds:datastoreItem>
</file>

<file path=customXml/itemProps2.xml><?xml version="1.0" encoding="utf-8"?>
<ds:datastoreItem xmlns:ds="http://schemas.openxmlformats.org/officeDocument/2006/customXml" ds:itemID="{D0128993-A00B-4CCB-81B8-A6DD3B912E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037001-EB5F-42C7-959D-CB07AF7F75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b9acf5-405e-4250-be23-ad80a0d50e5f"/>
    <ds:schemaRef ds:uri="4fa1a704-038f-4ba3-8295-da0f610655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509</Words>
  <Application>Microsoft Macintosh PowerPoint</Application>
  <PresentationFormat>Breitbild</PresentationFormat>
  <Paragraphs>37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2" baseType="lpstr">
      <vt:lpstr>Arial</vt:lpstr>
      <vt:lpstr>Office</vt:lpstr>
      <vt:lpstr>Titel der Präsentation</vt:lpstr>
      <vt:lpstr>PowerPoint-Präsentation</vt:lpstr>
      <vt:lpstr>Folientitel</vt:lpstr>
      <vt:lpstr>Folientitel</vt:lpstr>
      <vt:lpstr>Folientitel</vt:lpstr>
      <vt:lpstr>Folientitel</vt:lpstr>
      <vt:lpstr>Folientitel</vt:lpstr>
      <vt:lpstr>Lorem ipsum dolor sit amet</vt:lpstr>
      <vt:lpstr>Lorem ipsum dolor</vt:lpstr>
      <vt:lpstr>Lorem ipsum  sit amet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aha nachhaltig</dc:title>
  <dc:creator>Anja Contius</dc:creator>
  <cp:lastModifiedBy>Kimberley Büsching</cp:lastModifiedBy>
  <cp:revision>52</cp:revision>
  <dcterms:created xsi:type="dcterms:W3CDTF">2021-11-18T14:43:13Z</dcterms:created>
  <dcterms:modified xsi:type="dcterms:W3CDTF">2024-09-18T15:03:55Z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0x010100085746E8C2D86D419C76BA7085D6E44A</vt:lpwstr>
  </property>
  <property fmtid="{D5CDD505-2E9C-101B-9397-08002B2CF9AE}" pid="3" name="MediaServiceImageTags">
    <vt:lpwstr/>
  </property>
</Properties>
</file>